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charts/style2.xml" ContentType="application/vnd.ms-office.chartstyle+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67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6704"/>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57951504"/>
        <c:axId val="757945232"/>
        <c:axId val="0"/>
      </c:bar3DChart>
      <c:catAx>
        <c:axId val="757951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7945232"/>
        <c:crosses val="autoZero"/>
        <c:auto val="1"/>
        <c:lblAlgn val="ctr"/>
        <c:lblOffset val="100"/>
        <c:noMultiLvlLbl val="0"/>
      </c:catAx>
      <c:valAx>
        <c:axId val="7579452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795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226" y="28232097"/>
            <a:ext cx="27432279" cy="769620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lnSpc>
                <a:spcPct val="100000"/>
              </a:lnSpc>
            </a:pPr>
            <a:endParaRPr lang="en-US" sz="7200" b="1" kern="1200">
              <a:solidFill>
                <a:schemeClr val="lt1"/>
              </a:solidFill>
              <a:latin typeface="+mn-lt"/>
              <a:ea typeface="+mn-ea"/>
              <a:cs typeface="+mn-cs"/>
            </a:endParaRPr>
          </a:p>
        </p:txBody>
      </p:sp>
      <p:sp>
        <p:nvSpPr>
          <p:cNvPr id="8" name="Freeform 7"/>
          <p:cNvSpPr/>
          <p:nvPr/>
        </p:nvSpPr>
        <p:spPr>
          <a:xfrm>
            <a:off x="-226" y="28232097"/>
            <a:ext cx="27432279" cy="769620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lnSpc>
                <a:spcPct val="100000"/>
              </a:lnSpc>
            </a:pPr>
            <a:endParaRPr lang="en-US" sz="7200" b="1" kern="1200">
              <a:solidFill>
                <a:schemeClr val="lt1"/>
              </a:solidFill>
              <a:latin typeface="+mn-lt"/>
              <a:ea typeface="+mn-ea"/>
              <a:cs typeface="+mn-cs"/>
            </a:endParaRPr>
          </a:p>
        </p:txBody>
      </p:sp>
      <p:sp>
        <p:nvSpPr>
          <p:cNvPr id="9" name="Freeform 8"/>
          <p:cNvSpPr/>
          <p:nvPr/>
        </p:nvSpPr>
        <p:spPr>
          <a:xfrm>
            <a:off x="2" y="29578308"/>
            <a:ext cx="27439149" cy="701039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lnSpc>
                <a:spcPct val="100000"/>
              </a:lnSpc>
            </a:pPr>
            <a:endParaRPr lang="en-US" b="1"/>
          </a:p>
        </p:txBody>
      </p:sp>
      <p:sp>
        <p:nvSpPr>
          <p:cNvPr id="2" name="Title 1"/>
          <p:cNvSpPr>
            <a:spLocks noGrp="1"/>
          </p:cNvSpPr>
          <p:nvPr>
            <p:ph type="ctrTitle"/>
          </p:nvPr>
        </p:nvSpPr>
        <p:spPr>
          <a:xfrm>
            <a:off x="13716000" y="8940800"/>
            <a:ext cx="11658600" cy="8128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0" y="17085730"/>
            <a:ext cx="11658600" cy="9736667"/>
          </a:xfrm>
        </p:spPr>
        <p:txBody>
          <a:bodyPr>
            <a:normAutofit/>
          </a:bodyPr>
          <a:lstStyle>
            <a:lvl1pPr marL="0" indent="0" algn="l">
              <a:buNone/>
              <a:defRPr sz="8000">
                <a:solidFill>
                  <a:schemeClr val="tx2"/>
                </a:solidFill>
                <a:latin typeface="+mj-lt"/>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28066484"/>
            <a:ext cx="27432000" cy="3981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1" name="Freeform 10"/>
          <p:cNvSpPr/>
          <p:nvPr/>
        </p:nvSpPr>
        <p:spPr>
          <a:xfrm>
            <a:off x="390" y="29347573"/>
            <a:ext cx="27432198" cy="6779467"/>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4C72D187-CFFE-42C1-9A92-A4CFF5E4B9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29108403"/>
            <a:ext cx="21717000" cy="7467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8" name="Freeform 7"/>
          <p:cNvSpPr/>
          <p:nvPr/>
        </p:nvSpPr>
        <p:spPr>
          <a:xfrm>
            <a:off x="5422168" y="32789563"/>
            <a:ext cx="22016973" cy="37973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9" name="Freeform 8"/>
          <p:cNvSpPr/>
          <p:nvPr/>
        </p:nvSpPr>
        <p:spPr>
          <a:xfrm>
            <a:off x="-588" y="28865799"/>
            <a:ext cx="22816704" cy="494885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0" name="Freeform 9"/>
          <p:cNvSpPr/>
          <p:nvPr/>
        </p:nvSpPr>
        <p:spPr>
          <a:xfrm>
            <a:off x="5042175" y="32621375"/>
            <a:ext cx="22396968" cy="3954629"/>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29108403"/>
            <a:ext cx="21717000" cy="7467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8" name="Freeform 7"/>
          <p:cNvSpPr/>
          <p:nvPr/>
        </p:nvSpPr>
        <p:spPr>
          <a:xfrm>
            <a:off x="5422168" y="32789563"/>
            <a:ext cx="22016973" cy="37973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9" name="Freeform 8"/>
          <p:cNvSpPr/>
          <p:nvPr/>
        </p:nvSpPr>
        <p:spPr>
          <a:xfrm>
            <a:off x="-588" y="28865799"/>
            <a:ext cx="22816704" cy="494885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0" name="Freeform 9"/>
          <p:cNvSpPr/>
          <p:nvPr/>
        </p:nvSpPr>
        <p:spPr>
          <a:xfrm>
            <a:off x="5042175" y="32621375"/>
            <a:ext cx="22396968" cy="3954629"/>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2" name="Vertical Title 1"/>
          <p:cNvSpPr>
            <a:spLocks noGrp="1"/>
          </p:cNvSpPr>
          <p:nvPr>
            <p:ph type="title" orient="vert"/>
          </p:nvPr>
        </p:nvSpPr>
        <p:spPr>
          <a:xfrm>
            <a:off x="19888200" y="1464740"/>
            <a:ext cx="617220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464740"/>
            <a:ext cx="1805940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29108403"/>
            <a:ext cx="21717000" cy="7467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8" name="Freeform 7"/>
          <p:cNvSpPr/>
          <p:nvPr/>
        </p:nvSpPr>
        <p:spPr>
          <a:xfrm>
            <a:off x="5422168" y="32789563"/>
            <a:ext cx="22016973" cy="37973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057400" y="8534405"/>
            <a:ext cx="23317200" cy="1991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588" y="28865799"/>
            <a:ext cx="22816704" cy="494885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0" name="Freeform 9"/>
          <p:cNvSpPr/>
          <p:nvPr/>
        </p:nvSpPr>
        <p:spPr>
          <a:xfrm>
            <a:off x="5042175" y="32621375"/>
            <a:ext cx="22396968" cy="3954629"/>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2" y="29578308"/>
            <a:ext cx="27439149" cy="701039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lnSpc>
                <a:spcPct val="100000"/>
              </a:lnSpc>
            </a:pPr>
            <a:endParaRPr lang="en-US" sz="7200" kern="1200">
              <a:solidFill>
                <a:schemeClr val="lt1"/>
              </a:solidFill>
              <a:latin typeface="+mn-lt"/>
              <a:ea typeface="+mn-ea"/>
              <a:cs typeface="+mn-cs"/>
            </a:endParaRPr>
          </a:p>
        </p:txBody>
      </p:sp>
      <p:sp>
        <p:nvSpPr>
          <p:cNvPr id="8" name="Freeform 7"/>
          <p:cNvSpPr/>
          <p:nvPr/>
        </p:nvSpPr>
        <p:spPr>
          <a:xfrm>
            <a:off x="-226" y="28232097"/>
            <a:ext cx="27432279" cy="769620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lnSpc>
                <a:spcPct val="100000"/>
              </a:lnSpc>
            </a:pPr>
            <a:endParaRPr lang="en-US" sz="7200" kern="1200">
              <a:solidFill>
                <a:schemeClr val="lt1"/>
              </a:solidFill>
              <a:latin typeface="+mn-lt"/>
              <a:ea typeface="+mn-ea"/>
              <a:cs typeface="+mn-cs"/>
            </a:endParaRPr>
          </a:p>
        </p:txBody>
      </p:sp>
      <p:sp>
        <p:nvSpPr>
          <p:cNvPr id="9" name="Freeform 8"/>
          <p:cNvSpPr/>
          <p:nvPr/>
        </p:nvSpPr>
        <p:spPr>
          <a:xfrm>
            <a:off x="-226" y="28232097"/>
            <a:ext cx="27432279" cy="769620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lnSpc>
                <a:spcPct val="100000"/>
              </a:lnSpc>
            </a:pPr>
            <a:endParaRPr lang="en-US" sz="7200" kern="1200">
              <a:solidFill>
                <a:schemeClr val="lt1"/>
              </a:solidFill>
              <a:latin typeface="+mn-lt"/>
              <a:ea typeface="+mn-ea"/>
              <a:cs typeface="+mn-cs"/>
            </a:endParaRPr>
          </a:p>
        </p:txBody>
      </p:sp>
      <p:sp>
        <p:nvSpPr>
          <p:cNvPr id="2" name="Title 1"/>
          <p:cNvSpPr>
            <a:spLocks noGrp="1"/>
          </p:cNvSpPr>
          <p:nvPr>
            <p:ph type="title"/>
          </p:nvPr>
        </p:nvSpPr>
        <p:spPr>
          <a:xfrm>
            <a:off x="2166939" y="19380200"/>
            <a:ext cx="23317200" cy="7264400"/>
          </a:xfrm>
        </p:spPr>
        <p:txBody>
          <a:bodyPr anchor="t"/>
          <a:lstStyle>
            <a:lvl1pPr algn="l">
              <a:defRPr sz="16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166939" y="11379204"/>
            <a:ext cx="23317200" cy="8000997"/>
          </a:xfrm>
        </p:spPr>
        <p:txBody>
          <a:bodyPr anchor="b"/>
          <a:lstStyle>
            <a:lvl1pPr marL="0" indent="0">
              <a:buNone/>
              <a:defRPr sz="8000">
                <a:solidFill>
                  <a:schemeClr val="tx2"/>
                </a:solidFill>
                <a:latin typeface="+mj-lt"/>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10" name="Rectangle 9"/>
          <p:cNvSpPr/>
          <p:nvPr/>
        </p:nvSpPr>
        <p:spPr>
          <a:xfrm>
            <a:off x="0" y="28066484"/>
            <a:ext cx="27432000" cy="3981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1" name="Freeform 10"/>
          <p:cNvSpPr/>
          <p:nvPr/>
        </p:nvSpPr>
        <p:spPr>
          <a:xfrm>
            <a:off x="390" y="29347573"/>
            <a:ext cx="27432198" cy="6779467"/>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5422168" y="32789563"/>
            <a:ext cx="22016973" cy="37973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9" name="Freeform 8"/>
          <p:cNvSpPr/>
          <p:nvPr/>
        </p:nvSpPr>
        <p:spPr>
          <a:xfrm>
            <a:off x="0" y="29108403"/>
            <a:ext cx="21717000" cy="7467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588" y="28865799"/>
            <a:ext cx="22816704" cy="494885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1" name="Freeform 10"/>
          <p:cNvSpPr/>
          <p:nvPr/>
        </p:nvSpPr>
        <p:spPr>
          <a:xfrm>
            <a:off x="5042175" y="32621375"/>
            <a:ext cx="22396968" cy="3954629"/>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
        <p:nvSpPr>
          <p:cNvPr id="13" name="Content Placeholder 12"/>
          <p:cNvSpPr>
            <a:spLocks noGrp="1"/>
          </p:cNvSpPr>
          <p:nvPr>
            <p:ph sz="quarter" idx="13"/>
          </p:nvPr>
        </p:nvSpPr>
        <p:spPr>
          <a:xfrm>
            <a:off x="2057400" y="8193024"/>
            <a:ext cx="10972800" cy="2067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14401800" y="8193024"/>
            <a:ext cx="10972800" cy="20677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5422168" y="32789563"/>
            <a:ext cx="22016973" cy="37973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11" name="Freeform 10"/>
          <p:cNvSpPr/>
          <p:nvPr/>
        </p:nvSpPr>
        <p:spPr>
          <a:xfrm>
            <a:off x="0" y="29108403"/>
            <a:ext cx="21717000" cy="7467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8187269"/>
            <a:ext cx="10972800" cy="3412064"/>
          </a:xfrm>
        </p:spPr>
        <p:txBody>
          <a:bodyPr anchor="b">
            <a:normAutofit/>
          </a:bodyPr>
          <a:lstStyle>
            <a:lvl1pPr marL="0" indent="0">
              <a:buNone/>
              <a:defRPr sz="8000" b="0" baseline="0">
                <a:solidFill>
                  <a:schemeClr val="tx2"/>
                </a:solidFill>
                <a:latin typeface="+mj-lt"/>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5" name="Text Placeholder 4"/>
          <p:cNvSpPr>
            <a:spLocks noGrp="1"/>
          </p:cNvSpPr>
          <p:nvPr>
            <p:ph type="body" sz="quarter" idx="3"/>
          </p:nvPr>
        </p:nvSpPr>
        <p:spPr>
          <a:xfrm>
            <a:off x="14401800" y="8187269"/>
            <a:ext cx="10972800" cy="3412064"/>
          </a:xfrm>
        </p:spPr>
        <p:txBody>
          <a:bodyPr anchor="b">
            <a:normAutofit/>
          </a:bodyPr>
          <a:lstStyle>
            <a:lvl1pPr marL="0" indent="0">
              <a:buNone/>
              <a:defRPr sz="8000" b="0">
                <a:solidFill>
                  <a:schemeClr val="tx2"/>
                </a:solidFill>
                <a:latin typeface="+mj-lt"/>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12" name="Freeform 11"/>
          <p:cNvSpPr/>
          <p:nvPr/>
        </p:nvSpPr>
        <p:spPr>
          <a:xfrm>
            <a:off x="-588" y="28865799"/>
            <a:ext cx="22816704" cy="494885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3" name="Freeform 12"/>
          <p:cNvSpPr/>
          <p:nvPr/>
        </p:nvSpPr>
        <p:spPr>
          <a:xfrm>
            <a:off x="5042175" y="32621375"/>
            <a:ext cx="22396968" cy="3954629"/>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
        <p:nvSpPr>
          <p:cNvPr id="15" name="Content Placeholder 14"/>
          <p:cNvSpPr>
            <a:spLocks noGrp="1"/>
          </p:cNvSpPr>
          <p:nvPr>
            <p:ph sz="quarter" idx="13"/>
          </p:nvPr>
        </p:nvSpPr>
        <p:spPr>
          <a:xfrm>
            <a:off x="2057400" y="11785600"/>
            <a:ext cx="10972800" cy="170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14401800" y="11785600"/>
            <a:ext cx="10972800" cy="1706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4" y="26720808"/>
            <a:ext cx="22317075" cy="83820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7" name="Freeform 6"/>
          <p:cNvSpPr/>
          <p:nvPr/>
        </p:nvSpPr>
        <p:spPr>
          <a:xfrm>
            <a:off x="0" y="30568895"/>
            <a:ext cx="27441534" cy="6007109"/>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2" y="26524856"/>
            <a:ext cx="23024601" cy="4950928"/>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9" name="Freeform 8"/>
          <p:cNvSpPr/>
          <p:nvPr/>
        </p:nvSpPr>
        <p:spPr>
          <a:xfrm>
            <a:off x="-7146" y="30379957"/>
            <a:ext cx="27439146" cy="4961568"/>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1">
          <a:gsLst>
            <a:gs pos="0">
              <a:schemeClr val="bg2">
                <a:tint val="78000"/>
              </a:schemeClr>
            </a:gs>
            <a:gs pos="100000">
              <a:schemeClr val="accent2">
                <a:lumMod val="40000"/>
                <a:lumOff val="6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9" name="Freeform 8"/>
          <p:cNvSpPr/>
          <p:nvPr userDrawn="1"/>
        </p:nvSpPr>
        <p:spPr>
          <a:xfrm>
            <a:off x="0" y="31318201"/>
            <a:ext cx="27441534" cy="5284304"/>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6" name="Freeform 5"/>
          <p:cNvSpPr/>
          <p:nvPr/>
        </p:nvSpPr>
        <p:spPr>
          <a:xfrm>
            <a:off x="0" y="29251881"/>
            <a:ext cx="9858372" cy="6438901"/>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7" name="Freeform 6"/>
          <p:cNvSpPr/>
          <p:nvPr/>
        </p:nvSpPr>
        <p:spPr>
          <a:xfrm>
            <a:off x="-7146" y="30929826"/>
            <a:ext cx="27439146" cy="4961568"/>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8" name="Freeform 7"/>
          <p:cNvSpPr/>
          <p:nvPr/>
        </p:nvSpPr>
        <p:spPr>
          <a:xfrm>
            <a:off x="-587" y="29067313"/>
            <a:ext cx="10278693" cy="503853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4" y="26720808"/>
            <a:ext cx="22317075" cy="83820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9" name="Freeform 8"/>
          <p:cNvSpPr/>
          <p:nvPr/>
        </p:nvSpPr>
        <p:spPr>
          <a:xfrm>
            <a:off x="0" y="30568895"/>
            <a:ext cx="27441534" cy="6007109"/>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2" name="Title 1"/>
          <p:cNvSpPr>
            <a:spLocks noGrp="1"/>
          </p:cNvSpPr>
          <p:nvPr>
            <p:ph type="title"/>
          </p:nvPr>
        </p:nvSpPr>
        <p:spPr>
          <a:xfrm>
            <a:off x="2029968" y="3251200"/>
            <a:ext cx="10149840" cy="4876800"/>
          </a:xfrm>
        </p:spPr>
        <p:txBody>
          <a:bodyPr anchor="b">
            <a:noAutofit/>
          </a:bodyPr>
          <a:lstStyle>
            <a:lvl1pPr algn="l">
              <a:defRPr sz="88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2" y="26524856"/>
            <a:ext cx="23024601" cy="4950928"/>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1" name="Freeform 10"/>
          <p:cNvSpPr/>
          <p:nvPr/>
        </p:nvSpPr>
        <p:spPr>
          <a:xfrm>
            <a:off x="-7146" y="30379957"/>
            <a:ext cx="27439146" cy="4961568"/>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
        <p:nvSpPr>
          <p:cNvPr id="13" name="Content Placeholder 12"/>
          <p:cNvSpPr>
            <a:spLocks noGrp="1"/>
          </p:cNvSpPr>
          <p:nvPr>
            <p:ph sz="quarter" idx="13"/>
          </p:nvPr>
        </p:nvSpPr>
        <p:spPr>
          <a:xfrm>
            <a:off x="13716000" y="3251200"/>
            <a:ext cx="11658600" cy="223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2028822" y="8144256"/>
            <a:ext cx="10149840" cy="17556480"/>
          </a:xfrm>
        </p:spPr>
        <p:txBody>
          <a:bodyPr>
            <a:normAutofit/>
          </a:bodyPr>
          <a:lstStyle>
            <a:lvl1pPr marL="0" indent="0">
              <a:buFontTx/>
              <a:buNone/>
              <a:defRPr sz="64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5422168" y="32789563"/>
            <a:ext cx="22016973" cy="3797312"/>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9" name="Freeform 8"/>
          <p:cNvSpPr/>
          <p:nvPr/>
        </p:nvSpPr>
        <p:spPr>
          <a:xfrm>
            <a:off x="0" y="29108403"/>
            <a:ext cx="21717000" cy="7467600"/>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marL="0" algn="ctr" defTabSz="3657600" rtl="0" eaLnBrk="1" latinLnBrk="0" hangingPunct="1"/>
            <a:endParaRPr lang="en-US" sz="7200" kern="1200">
              <a:solidFill>
                <a:schemeClr val="lt1"/>
              </a:solidFill>
              <a:latin typeface="+mn-lt"/>
              <a:ea typeface="+mn-ea"/>
              <a:cs typeface="+mn-cs"/>
            </a:endParaRPr>
          </a:p>
        </p:txBody>
      </p:sp>
      <p:sp>
        <p:nvSpPr>
          <p:cNvPr id="3" name="Picture Placeholder 2"/>
          <p:cNvSpPr>
            <a:spLocks noGrp="1"/>
          </p:cNvSpPr>
          <p:nvPr>
            <p:ph type="pic" idx="1"/>
          </p:nvPr>
        </p:nvSpPr>
        <p:spPr>
          <a:xfrm>
            <a:off x="13716000" y="3251202"/>
            <a:ext cx="11658600" cy="22351995"/>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100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10" name="Freeform 9"/>
          <p:cNvSpPr/>
          <p:nvPr/>
        </p:nvSpPr>
        <p:spPr>
          <a:xfrm>
            <a:off x="-588" y="28865799"/>
            <a:ext cx="22816704" cy="494885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11" name="Freeform 10"/>
          <p:cNvSpPr/>
          <p:nvPr/>
        </p:nvSpPr>
        <p:spPr>
          <a:xfrm>
            <a:off x="5042175" y="32621375"/>
            <a:ext cx="22396968" cy="3954629"/>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
        <p:nvSpPr>
          <p:cNvPr id="14" name="Title 1"/>
          <p:cNvSpPr>
            <a:spLocks noGrp="1"/>
          </p:cNvSpPr>
          <p:nvPr>
            <p:ph type="title"/>
          </p:nvPr>
        </p:nvSpPr>
        <p:spPr>
          <a:xfrm>
            <a:off x="2029968" y="3251200"/>
            <a:ext cx="10149840" cy="4876800"/>
          </a:xfrm>
        </p:spPr>
        <p:txBody>
          <a:bodyPr anchor="b">
            <a:noAutofit/>
          </a:bodyPr>
          <a:lstStyle>
            <a:lvl1pPr algn="l">
              <a:defRPr sz="88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2029970" y="8128000"/>
            <a:ext cx="10144125" cy="17576800"/>
          </a:xfrm>
        </p:spPr>
        <p:txBody>
          <a:bodyPr>
            <a:normAutofit/>
          </a:bodyPr>
          <a:lstStyle>
            <a:lvl1pPr marL="0" indent="0">
              <a:buFontTx/>
              <a:buNone/>
              <a:defRPr sz="64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27432000" cy="36576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dirty="0"/>
          </a:p>
        </p:txBody>
      </p:sp>
      <p:sp>
        <p:nvSpPr>
          <p:cNvPr id="2" name="Title Placeholder 1"/>
          <p:cNvSpPr>
            <a:spLocks noGrp="1"/>
          </p:cNvSpPr>
          <p:nvPr>
            <p:ph type="title"/>
          </p:nvPr>
        </p:nvSpPr>
        <p:spPr>
          <a:xfrm>
            <a:off x="2057400" y="1464736"/>
            <a:ext cx="23317200" cy="6096000"/>
          </a:xfrm>
          <a:prstGeom prst="rect">
            <a:avLst/>
          </a:prstGeom>
        </p:spPr>
        <p:txBody>
          <a:bodyPr vert="horz" lIns="0" tIns="182880" rIns="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57400" y="8534404"/>
            <a:ext cx="23317200" cy="24138469"/>
          </a:xfrm>
          <a:prstGeom prst="rect">
            <a:avLst/>
          </a:prstGeom>
        </p:spPr>
        <p:txBody>
          <a:bodyPr vert="horz" lIns="0" tIns="182880" rIns="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202400" y="34222271"/>
            <a:ext cx="5943600" cy="1947333"/>
          </a:xfrm>
          <a:prstGeom prst="rect">
            <a:avLst/>
          </a:prstGeom>
        </p:spPr>
        <p:txBody>
          <a:bodyPr vert="horz" lIns="0" tIns="182880" rIns="0" bIns="0" rtlCol="0" anchor="b" anchorCtr="0"/>
          <a:lstStyle>
            <a:lvl1pPr algn="r">
              <a:defRPr lang="en-US" sz="3600" kern="1200" cap="all" spc="440" baseline="0" smtClean="0">
                <a:solidFill>
                  <a:srgbClr val="4D4D4D"/>
                </a:solidFill>
                <a:latin typeface="+mn-lt"/>
                <a:ea typeface="+mn-ea"/>
                <a:cs typeface="+mn-cs"/>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685800" y="34222271"/>
            <a:ext cx="8686800" cy="1947333"/>
          </a:xfrm>
          <a:prstGeom prst="rect">
            <a:avLst/>
          </a:prstGeom>
        </p:spPr>
        <p:txBody>
          <a:bodyPr vert="horz" lIns="0" tIns="182880" rIns="0" bIns="0" rtlCol="0" anchor="b" anchorCtr="0"/>
          <a:lstStyle>
            <a:lvl1pPr algn="l">
              <a:defRPr sz="3600" cap="all" spc="440" baseline="0">
                <a:solidFill>
                  <a:srgbClr val="4D4D4D"/>
                </a:solidFill>
              </a:defRPr>
            </a:lvl1pPr>
          </a:lstStyle>
          <a:p>
            <a:endParaRPr lang="en-US"/>
          </a:p>
        </p:txBody>
      </p:sp>
      <p:sp>
        <p:nvSpPr>
          <p:cNvPr id="6" name="Slide Number Placeholder 5"/>
          <p:cNvSpPr>
            <a:spLocks noGrp="1"/>
          </p:cNvSpPr>
          <p:nvPr>
            <p:ph type="sldNum" sz="quarter" idx="4"/>
          </p:nvPr>
        </p:nvSpPr>
        <p:spPr>
          <a:xfrm>
            <a:off x="25374600" y="34222271"/>
            <a:ext cx="1371600" cy="1947333"/>
          </a:xfrm>
          <a:prstGeom prst="rect">
            <a:avLst/>
          </a:prstGeom>
        </p:spPr>
        <p:txBody>
          <a:bodyPr vert="horz" lIns="0" tIns="182880" rIns="0" bIns="0" rtlCol="0" anchor="b" anchorCtr="0"/>
          <a:lstStyle>
            <a:lvl1pPr algn="r">
              <a:defRPr sz="4400" b="1" baseline="0">
                <a:solidFill>
                  <a:srgbClr val="4D4D4D"/>
                </a:solidFill>
              </a:defRPr>
            </a:lvl1pPr>
          </a:lstStyle>
          <a:p>
            <a:fld id="{4C72D187-CFFE-42C1-9A92-A4CFF5E4B9E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3657600" rtl="0" eaLnBrk="1" latinLnBrk="0" hangingPunct="1">
        <a:spcBef>
          <a:spcPct val="0"/>
        </a:spcBef>
        <a:buNone/>
        <a:defRPr sz="144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71600" indent="-1097280" algn="l" defTabSz="3657600" rtl="0" eaLnBrk="1" latinLnBrk="0" hangingPunct="1">
        <a:lnSpc>
          <a:spcPct val="100000"/>
        </a:lnSpc>
        <a:spcBef>
          <a:spcPts val="2800"/>
        </a:spcBef>
        <a:buClr>
          <a:schemeClr val="accent1"/>
        </a:buClr>
        <a:buSzPct val="85000"/>
        <a:buFont typeface="Wingdings 3" pitchFamily="18" charset="2"/>
        <a:buChar char=""/>
        <a:defRPr sz="8000" kern="1200" baseline="0">
          <a:solidFill>
            <a:schemeClr val="tx1"/>
          </a:solidFill>
          <a:latin typeface="+mn-lt"/>
          <a:ea typeface="+mn-ea"/>
          <a:cs typeface="+mn-cs"/>
        </a:defRPr>
      </a:lvl1pPr>
      <a:lvl2pPr marL="2971800" indent="-1097280" algn="l" defTabSz="3657600" rtl="0" eaLnBrk="1" latinLnBrk="0" hangingPunct="1">
        <a:lnSpc>
          <a:spcPct val="100000"/>
        </a:lnSpc>
        <a:spcBef>
          <a:spcPts val="2800"/>
        </a:spcBef>
        <a:buClr>
          <a:schemeClr val="accent1"/>
        </a:buClr>
        <a:buSzPct val="85000"/>
        <a:buFont typeface="Wingdings 3" pitchFamily="18" charset="2"/>
        <a:buChar char=""/>
        <a:defRPr sz="6400" kern="1200" baseline="0">
          <a:solidFill>
            <a:schemeClr val="tx1"/>
          </a:solidFill>
          <a:latin typeface="+mn-lt"/>
          <a:ea typeface="+mn-ea"/>
          <a:cs typeface="+mn-cs"/>
        </a:defRPr>
      </a:lvl2pPr>
      <a:lvl3pPr marL="4572000" indent="-1097280" algn="l" defTabSz="3657600" rtl="0" eaLnBrk="1" latinLnBrk="0" hangingPunct="1">
        <a:lnSpc>
          <a:spcPct val="100000"/>
        </a:lnSpc>
        <a:spcBef>
          <a:spcPts val="2800"/>
        </a:spcBef>
        <a:buClr>
          <a:schemeClr val="accent1"/>
        </a:buClr>
        <a:buSzPct val="85000"/>
        <a:buFont typeface="Wingdings 3" pitchFamily="18" charset="2"/>
        <a:buChar char=""/>
        <a:defRPr sz="5600" kern="1200" baseline="0">
          <a:solidFill>
            <a:schemeClr val="tx1"/>
          </a:solidFill>
          <a:latin typeface="+mn-lt"/>
          <a:ea typeface="+mn-ea"/>
          <a:cs typeface="+mn-cs"/>
        </a:defRPr>
      </a:lvl3pPr>
      <a:lvl4pPr marL="6400800" indent="-1097280" algn="l" defTabSz="3657600" rtl="0" eaLnBrk="1" latinLnBrk="0" hangingPunct="1">
        <a:lnSpc>
          <a:spcPct val="100000"/>
        </a:lnSpc>
        <a:spcBef>
          <a:spcPts val="2800"/>
        </a:spcBef>
        <a:buClr>
          <a:schemeClr val="accent1"/>
        </a:buClr>
        <a:buSzPct val="85000"/>
        <a:buFont typeface="Wingdings 3" pitchFamily="18" charset="2"/>
        <a:buChar char=""/>
        <a:defRPr sz="5600" kern="1200" baseline="0">
          <a:solidFill>
            <a:schemeClr val="tx1"/>
          </a:solidFill>
          <a:latin typeface="+mn-lt"/>
          <a:ea typeface="+mn-ea"/>
          <a:cs typeface="+mn-cs"/>
        </a:defRPr>
      </a:lvl4pPr>
      <a:lvl5pPr marL="8229600" indent="-1097280" algn="l" defTabSz="3657600" rtl="0" eaLnBrk="1" latinLnBrk="0" hangingPunct="1">
        <a:lnSpc>
          <a:spcPct val="100000"/>
        </a:lnSpc>
        <a:spcBef>
          <a:spcPts val="2800"/>
        </a:spcBef>
        <a:buClr>
          <a:schemeClr val="accent1"/>
        </a:buClr>
        <a:buSzPct val="85000"/>
        <a:buFont typeface="Wingdings 3" pitchFamily="18" charset="2"/>
        <a:buChar char=""/>
        <a:defRPr sz="5600" kern="1200" baseline="0">
          <a:solidFill>
            <a:schemeClr val="tx1"/>
          </a:solidFill>
          <a:latin typeface="+mn-lt"/>
          <a:ea typeface="+mn-ea"/>
          <a:cs typeface="+mn-cs"/>
        </a:defRPr>
      </a:lvl5pPr>
      <a:lvl6pPr marL="10058400" indent="-1097280" algn="l" defTabSz="3657600" rtl="0" eaLnBrk="1" latinLnBrk="0" hangingPunct="1">
        <a:lnSpc>
          <a:spcPct val="100000"/>
        </a:lnSpc>
        <a:spcBef>
          <a:spcPts val="2800"/>
        </a:spcBef>
        <a:buClr>
          <a:schemeClr val="accent1"/>
        </a:buClr>
        <a:buSzPct val="85000"/>
        <a:buFont typeface="Wingdings 3" pitchFamily="18" charset="2"/>
        <a:buChar char=""/>
        <a:defRPr sz="5600" kern="1200">
          <a:solidFill>
            <a:schemeClr val="tx1"/>
          </a:solidFill>
          <a:latin typeface="+mn-lt"/>
          <a:ea typeface="+mn-ea"/>
          <a:cs typeface="+mn-cs"/>
        </a:defRPr>
      </a:lvl6pPr>
      <a:lvl7pPr marL="11887200" indent="-1097280" algn="l" defTabSz="3657600" rtl="0" eaLnBrk="1" latinLnBrk="0" hangingPunct="1">
        <a:lnSpc>
          <a:spcPct val="100000"/>
        </a:lnSpc>
        <a:spcBef>
          <a:spcPts val="2800"/>
        </a:spcBef>
        <a:buClr>
          <a:schemeClr val="accent1"/>
        </a:buClr>
        <a:buSzPct val="85000"/>
        <a:buFont typeface="Wingdings 3" pitchFamily="18" charset="2"/>
        <a:buChar char=""/>
        <a:defRPr sz="5600" kern="1200">
          <a:solidFill>
            <a:schemeClr val="tx1"/>
          </a:solidFill>
          <a:latin typeface="+mn-lt"/>
          <a:ea typeface="+mn-ea"/>
          <a:cs typeface="+mn-cs"/>
        </a:defRPr>
      </a:lvl7pPr>
      <a:lvl8pPr marL="13716000" indent="-1097280" algn="l" defTabSz="3657600" rtl="0" eaLnBrk="1" latinLnBrk="0" hangingPunct="1">
        <a:lnSpc>
          <a:spcPct val="100000"/>
        </a:lnSpc>
        <a:spcBef>
          <a:spcPts val="2800"/>
        </a:spcBef>
        <a:buClr>
          <a:schemeClr val="accent1"/>
        </a:buClr>
        <a:buSzPct val="85000"/>
        <a:buFont typeface="Wingdings 3" pitchFamily="18" charset="2"/>
        <a:buChar char=""/>
        <a:defRPr sz="5600" kern="1200">
          <a:solidFill>
            <a:schemeClr val="tx1"/>
          </a:solidFill>
          <a:latin typeface="+mn-lt"/>
          <a:ea typeface="+mn-ea"/>
          <a:cs typeface="+mn-cs"/>
        </a:defRPr>
      </a:lvl8pPr>
      <a:lvl9pPr marL="15544800" indent="-1097280" algn="l" defTabSz="3657600" rtl="0" eaLnBrk="1" latinLnBrk="0" hangingPunct="1">
        <a:lnSpc>
          <a:spcPct val="100000"/>
        </a:lnSpc>
        <a:spcBef>
          <a:spcPts val="2800"/>
        </a:spcBef>
        <a:buClr>
          <a:schemeClr val="accent1"/>
        </a:buClr>
        <a:buSzPct val="85000"/>
        <a:buFont typeface="Wingdings 3" pitchFamily="18" charset="2"/>
        <a:buChar char=""/>
        <a:defRPr sz="56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71800"/>
            <a:ext cx="27432000" cy="662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54"/>
          <p:cNvSpPr txBox="1">
            <a:spLocks noChangeArrowheads="1"/>
          </p:cNvSpPr>
          <p:nvPr/>
        </p:nvSpPr>
        <p:spPr bwMode="auto">
          <a:xfrm>
            <a:off x="0" y="0"/>
            <a:ext cx="27432000" cy="32624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548640" rIns="84400" bIns="457200">
            <a:spAutoFit/>
          </a:bodyPr>
          <a:lstStyle/>
          <a:p>
            <a:pPr marL="4572000" lvl="2" defTabSz="3760788">
              <a:spcBef>
                <a:spcPct val="50000"/>
              </a:spcBef>
              <a:defRPr/>
            </a:pPr>
            <a:r>
              <a:rPr lang="en-US" sz="8000" dirty="0">
                <a:solidFill>
                  <a:schemeClr val="accent2">
                    <a:lumMod val="20000"/>
                    <a:lumOff val="80000"/>
                  </a:schemeClr>
                </a:solidFill>
                <a:effectLst>
                  <a:outerShdw blurRad="38100" dist="38100" dir="2700000" algn="tl">
                    <a:srgbClr val="000000">
                      <a:alpha val="43137"/>
                    </a:srgbClr>
                  </a:outerShdw>
                </a:effectLst>
                <a:latin typeface="Myriad Pro Black Cond" pitchFamily="34" charset="0"/>
                <a:cs typeface="Bauhaus 93"/>
              </a:rPr>
              <a:t>Title of your Poster Presentation</a:t>
            </a:r>
          </a:p>
          <a:p>
            <a:pPr marL="4572000" lvl="2" defTabSz="3760788">
              <a:spcBef>
                <a:spcPct val="50000"/>
              </a:spcBef>
              <a:defRPr/>
            </a:pPr>
            <a:r>
              <a:rPr lang="en-US" sz="4400" b="1" dirty="0">
                <a:solidFill>
                  <a:schemeClr val="accent3">
                    <a:lumMod val="60000"/>
                    <a:lumOff val="40000"/>
                  </a:schemeClr>
                </a:solidFill>
                <a:latin typeface="Myriad Pro Cond" pitchFamily="34" charset="0"/>
                <a:cs typeface="Bauhaus 93"/>
              </a:rPr>
              <a:t>Student Presenter’s Name(s), Major(s) or Course Name  ·   Mentor’s Name and Title, Department</a:t>
            </a:r>
          </a:p>
        </p:txBody>
      </p:sp>
      <p:sp>
        <p:nvSpPr>
          <p:cNvPr id="17" name="Text Box 355"/>
          <p:cNvSpPr txBox="1">
            <a:spLocks noChangeArrowheads="1"/>
          </p:cNvSpPr>
          <p:nvPr/>
        </p:nvSpPr>
        <p:spPr bwMode="auto">
          <a:xfrm>
            <a:off x="8558318" y="20434055"/>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bg2">
                    <a:lumMod val="25000"/>
                  </a:schemeClr>
                </a:solidFill>
                <a:latin typeface="Myriad Pro SemiCond" pitchFamily="34" charset="0"/>
              </a:rPr>
              <a:t>Insert graphic and captions. Include source of graphics used from the web.</a:t>
            </a:r>
          </a:p>
        </p:txBody>
      </p:sp>
      <p:sp>
        <p:nvSpPr>
          <p:cNvPr id="22" name="Text Box 364"/>
          <p:cNvSpPr txBox="1">
            <a:spLocks noChangeArrowheads="1"/>
          </p:cNvSpPr>
          <p:nvPr/>
        </p:nvSpPr>
        <p:spPr bwMode="auto">
          <a:xfrm>
            <a:off x="18013136" y="34233242"/>
            <a:ext cx="8504464" cy="1562552"/>
          </a:xfrm>
          <a:prstGeom prst="rect">
            <a:avLst/>
          </a:prstGeom>
          <a:noFill/>
          <a:ln w="9525">
            <a:noFill/>
            <a:miter lim="800000"/>
            <a:headEnd/>
            <a:tailEnd/>
          </a:ln>
        </p:spPr>
        <p:txBody>
          <a:bodyPr wrap="square" lIns="84400" tIns="42200" rIns="84400" bIns="42200">
            <a:spAutoFit/>
          </a:bodyPr>
          <a:lstStyle/>
          <a:p>
            <a:pPr algn="r" defTabSz="3760788">
              <a:defRPr/>
            </a:pPr>
            <a:r>
              <a:rPr lang="en-US" sz="2400" dirty="0">
                <a:solidFill>
                  <a:schemeClr val="bg1"/>
                </a:solidFill>
                <a:latin typeface="Myriad Pro SemiCond" pitchFamily="34" charset="0"/>
              </a:rPr>
              <a:t>(replace this text with your own) </a:t>
            </a:r>
          </a:p>
          <a:p>
            <a:pPr algn="r" defTabSz="3760788">
              <a:defRPr/>
            </a:pPr>
            <a:r>
              <a:rPr lang="en-US" sz="2400" dirty="0">
                <a:solidFill>
                  <a:schemeClr val="bg1"/>
                </a:solidFill>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3" name="Text Box 365"/>
          <p:cNvSpPr txBox="1">
            <a:spLocks noChangeArrowheads="1"/>
          </p:cNvSpPr>
          <p:nvPr/>
        </p:nvSpPr>
        <p:spPr bwMode="auto">
          <a:xfrm>
            <a:off x="18826843" y="33254722"/>
            <a:ext cx="7658100" cy="762333"/>
          </a:xfrm>
          <a:prstGeom prst="rect">
            <a:avLst/>
          </a:prstGeom>
          <a:noFill/>
          <a:ln w="9525">
            <a:noFill/>
            <a:miter lim="800000"/>
            <a:headEnd/>
            <a:tailEnd/>
          </a:ln>
          <a:effectLst/>
        </p:spPr>
        <p:txBody>
          <a:bodyPr wrap="square" lIns="84400" tIns="42200" rIns="84400" bIns="42200">
            <a:spAutoFit/>
          </a:bodyPr>
          <a:lstStyle/>
          <a:p>
            <a:pPr algn="r" defTabSz="3760788">
              <a:spcBef>
                <a:spcPct val="50000"/>
              </a:spcBef>
              <a:defRPr/>
            </a:pPr>
            <a:r>
              <a:rPr lang="en-US" sz="4400" b="1" dirty="0">
                <a:solidFill>
                  <a:schemeClr val="accent2">
                    <a:lumMod val="20000"/>
                    <a:lumOff val="80000"/>
                  </a:schemeClr>
                </a:solidFill>
                <a:latin typeface="Arial Black" panose="020B0A04020102020204" pitchFamily="34" charset="0"/>
              </a:rPr>
              <a:t>Acknowledgements</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9522" y="16262282"/>
            <a:ext cx="6201166" cy="4012519"/>
          </a:xfrm>
          <a:prstGeom prst="rect">
            <a:avLst/>
          </a:prstGeom>
          <a:ln>
            <a:solidFill>
              <a:schemeClr val="tx1"/>
            </a:solidFill>
          </a:ln>
        </p:spPr>
      </p:pic>
      <p:cxnSp>
        <p:nvCxnSpPr>
          <p:cNvPr id="30" name="Straight Connector 29"/>
          <p:cNvCxnSpPr/>
          <p:nvPr/>
        </p:nvCxnSpPr>
        <p:spPr>
          <a:xfrm flipV="1">
            <a:off x="4114800" y="609600"/>
            <a:ext cx="0" cy="22335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51" y="404740"/>
            <a:ext cx="2438400" cy="243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69" y="31508692"/>
            <a:ext cx="3209925" cy="2847975"/>
          </a:xfrm>
          <a:prstGeom prst="rect">
            <a:avLst/>
          </a:prstGeom>
        </p:spPr>
      </p:pic>
      <p:sp>
        <p:nvSpPr>
          <p:cNvPr id="39" name="Text Box 355"/>
          <p:cNvSpPr txBox="1">
            <a:spLocks noChangeArrowheads="1"/>
          </p:cNvSpPr>
          <p:nvPr/>
        </p:nvSpPr>
        <p:spPr bwMode="auto">
          <a:xfrm>
            <a:off x="1108076" y="13118209"/>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2748760"/>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5472650"/>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5045247"/>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7052806"/>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6130317"/>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5472650"/>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3420197"/>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8" name="Text Box 356"/>
          <p:cNvSpPr txBox="1">
            <a:spLocks noChangeArrowheads="1"/>
          </p:cNvSpPr>
          <p:nvPr/>
        </p:nvSpPr>
        <p:spPr bwMode="auto">
          <a:xfrm>
            <a:off x="1108076" y="27472181"/>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696044375"/>
              </p:ext>
            </p:extLst>
          </p:nvPr>
        </p:nvGraphicFramePr>
        <p:xfrm>
          <a:off x="20828811" y="17401973"/>
          <a:ext cx="5688789" cy="3987260"/>
        </p:xfrm>
        <a:graphic>
          <a:graphicData uri="http://schemas.openxmlformats.org/drawingml/2006/chart">
            <c:chart xmlns:c="http://schemas.openxmlformats.org/drawingml/2006/chart" xmlns:r="http://schemas.openxmlformats.org/officeDocument/2006/relationships" r:id="rId5"/>
          </a:graphicData>
        </a:graphic>
      </p:graphicFrame>
      <p:sp>
        <p:nvSpPr>
          <p:cNvPr id="50" name="Text Box 355"/>
          <p:cNvSpPr txBox="1">
            <a:spLocks noChangeArrowheads="1"/>
          </p:cNvSpPr>
          <p:nvPr/>
        </p:nvSpPr>
        <p:spPr bwMode="auto">
          <a:xfrm>
            <a:off x="15169302" y="24074201"/>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7348889"/>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3952867882"/>
              </p:ext>
            </p:extLst>
          </p:nvPr>
        </p:nvGraphicFramePr>
        <p:xfrm>
          <a:off x="20828810" y="21578576"/>
          <a:ext cx="5688789" cy="3137815"/>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 Box 359"/>
          <p:cNvSpPr txBox="1">
            <a:spLocks noChangeArrowheads="1"/>
          </p:cNvSpPr>
          <p:nvPr/>
        </p:nvSpPr>
        <p:spPr bwMode="auto">
          <a:xfrm>
            <a:off x="1108076" y="2181344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1660636"/>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4447198"/>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4447198"/>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1660636"/>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6475208"/>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a:t>
            </a:r>
            <a:r>
              <a:rPr lang="en-US" sz="3200" dirty="0" smtClean="0">
                <a:solidFill>
                  <a:schemeClr val="accent1"/>
                </a:solidFill>
                <a:latin typeface="Arial" panose="020B0604020202020204" pitchFamily="34" charset="0"/>
                <a:cs typeface="Arial" panose="020B0604020202020204" pitchFamily="34" charset="0"/>
              </a:rPr>
              <a:t>Date or Results)</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54D8E5-3D3B-4922-8902-137B639CD370}"/>
</file>

<file path=customXml/itemProps2.xml><?xml version="1.0" encoding="utf-8"?>
<ds:datastoreItem xmlns:ds="http://schemas.openxmlformats.org/officeDocument/2006/customXml" ds:itemID="{3F643CE8-CB92-4040-AA8C-DEEDE21FF393}"/>
</file>

<file path=customXml/itemProps3.xml><?xml version="1.0" encoding="utf-8"?>
<ds:datastoreItem xmlns:ds="http://schemas.openxmlformats.org/officeDocument/2006/customXml" ds:itemID="{57EB1F95-FDDC-48EC-A9C0-11BF2570A44A}"/>
</file>

<file path=docProps/app.xml><?xml version="1.0" encoding="utf-8"?>
<Properties xmlns="http://schemas.openxmlformats.org/officeDocument/2006/extended-properties" xmlns:vt="http://schemas.openxmlformats.org/officeDocument/2006/docPropsVTypes">
  <Template>TC101859862[[fn=Urban Pop]]</Template>
  <TotalTime>220</TotalTime>
  <Words>675</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Bauhaus 93</vt:lpstr>
      <vt:lpstr>Calibri</vt:lpstr>
      <vt:lpstr>Gill Sans MT</vt:lpstr>
      <vt:lpstr>Myriad Pro Black Cond</vt:lpstr>
      <vt:lpstr>Myriad Pro Cond</vt:lpstr>
      <vt:lpstr>Myriad Pro SemiCond</vt:lpstr>
      <vt:lpstr>Wingdings 3</vt:lpstr>
      <vt:lpstr>Urban Pop</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18</cp:revision>
  <dcterms:created xsi:type="dcterms:W3CDTF">2012-03-16T16:35:55Z</dcterms:created>
  <dcterms:modified xsi:type="dcterms:W3CDTF">2017-03-13T21:22:02Z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